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custDataLst>
    <p:tags r:id="rId4"/>
  </p:custDataLst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tags" Target="tags/tag1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B46069-ACD5-8A71-0AD7-EE82E78872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036F90-E8C2-2698-25CD-CD5FBEF132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DC8A91B-7DE7-CCCF-4CC8-4550898A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855-B34E-4373-9ADD-80CF1382B9DF}" type="datetimeFigureOut">
              <a:rPr lang="pt-BR" smtClean="0"/>
              <a:t>04/12/2025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BB647D-36A0-9221-B99A-8527E93FB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C6910F-369E-232F-00FF-EA1F935F4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0286-0AC7-449C-839A-D19273B59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7393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C78451-1C75-E336-A82A-5EBD6FA63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C35632E-04DA-303E-FC5C-A4AA218C2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D88315-773B-701D-58AB-ED3D00C02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855-B34E-4373-9ADD-80CF1382B9DF}" type="datetimeFigureOut">
              <a:rPr lang="pt-BR" smtClean="0"/>
              <a:t>04/12/2025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8CB7AD-42C9-5CF1-52EA-565AABD6B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F11164-A9A9-07EE-2716-4FD53956E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0286-0AC7-449C-839A-D19273B59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719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ECC4DCD-4BB0-07FC-7873-684B5BF2A0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62A41C5-D8E4-5EE5-0A48-FC963AF76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1394CA-CF54-0F3B-9C6D-DADFB585E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855-B34E-4373-9ADD-80CF1382B9DF}" type="datetimeFigureOut">
              <a:rPr lang="pt-BR" smtClean="0"/>
              <a:t>04/12/2025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26CED3-61F6-12D6-3E20-A1AEBE820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FCBDEF-DF69-9108-B730-DDE677223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0286-0AC7-449C-839A-D19273B59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6608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DCCB17-4C5D-131C-ECD0-A12BA11C4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30FB7C-D59A-B30F-3187-362C093D3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7F8747-B735-91E5-2D62-688BE04C9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855-B34E-4373-9ADD-80CF1382B9DF}" type="datetimeFigureOut">
              <a:rPr lang="pt-BR" smtClean="0"/>
              <a:t>04/12/2025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BD19-FF7A-F978-8AC9-CEA1E2CD7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81A338-6D35-B5A8-F218-80EF1F5DE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0286-0AC7-449C-839A-D19273B59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251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330D78-DAFC-7367-84E1-A44A9461E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07B78-EF65-0426-7D7C-AFBBBFC2E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D16A93-26C7-8596-7A16-C60915499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855-B34E-4373-9ADD-80CF1382B9DF}" type="datetimeFigureOut">
              <a:rPr lang="pt-BR" smtClean="0"/>
              <a:t>04/12/2025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DF61F1-4294-CB16-0AAB-0B3B3D364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9C4BEB-36FE-E10C-F0BB-3098C036D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0286-0AC7-449C-839A-D19273B59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879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38C6AF-37EE-DEA5-A176-C5993BE52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ED1008-6677-04A1-D82C-CF0A3B3F6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68A5450-6AB5-3D62-6A9F-568DAA2FD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729622F-4403-12FA-826D-E2122440F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855-B34E-4373-9ADD-80CF1382B9DF}" type="datetimeFigureOut">
              <a:rPr lang="pt-BR" smtClean="0"/>
              <a:t>04/12/2025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721FBC3-0630-62C5-E06D-28F4AE4B1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8D7247A-1167-8219-BB3C-BABC4026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0286-0AC7-449C-839A-D19273B59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918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D33222-51CB-9F92-103D-AD3310B15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CA7733D-36F1-F06F-53BD-FF755C1E8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259A9B7-282C-E66F-8504-72F671CBE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0E2B326-3E1A-BFAD-BC53-4C00C43266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B5C0686-C374-C00F-7E51-6307E5900F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C18CD8F-DF08-B6FD-3B13-D1D36CC2E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855-B34E-4373-9ADD-80CF1382B9DF}" type="datetimeFigureOut">
              <a:rPr lang="pt-BR" smtClean="0"/>
              <a:t>04/12/2025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C9B38F4-672E-6A09-D130-460647B9C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15F8994-C387-32D6-C9B1-30327C9ED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0286-0AC7-449C-839A-D19273B59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6958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32B086-B78B-7D3B-130E-F04EB9160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41ED592-C043-1F1E-6DDE-1A7E2A09B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855-B34E-4373-9ADD-80CF1382B9DF}" type="datetimeFigureOut">
              <a:rPr lang="pt-BR" smtClean="0"/>
              <a:t>04/12/2025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3957A4A-F4F1-B73E-5953-6C38967AB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16937CE-DB11-A269-3DA3-8FC2B769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0286-0AC7-449C-839A-D19273B59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263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F1F66A-13DC-E466-837E-CA9B15FD0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855-B34E-4373-9ADD-80CF1382B9DF}" type="datetimeFigureOut">
              <a:rPr lang="pt-BR" smtClean="0"/>
              <a:t>04/12/2025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535C655-06CC-60A7-46DF-E861EC1C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1697901-AC8F-EC6A-8960-6B000C3D3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0286-0AC7-449C-839A-D19273B59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086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D8D726-0DA0-F8C4-3700-AA98B5037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B63D2B-DE46-60CA-F583-28FCC5A6D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7551ACC-6BDD-FF7D-887F-C85A916946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6CCEACA-B8EC-F45E-9DD6-80CD850D0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855-B34E-4373-9ADD-80CF1382B9DF}" type="datetimeFigureOut">
              <a:rPr lang="pt-BR" smtClean="0"/>
              <a:t>04/12/2025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5C60B6F-3912-06D6-C68D-D83944B80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DBFD3BE-8CF2-E31B-71EC-B5DA4D553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0286-0AC7-449C-839A-D19273B59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44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3E7BAC-6952-FCE3-AB70-F1275273A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F59364E-E217-9CC6-AA70-A101A47630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A145E7E-DDE5-E477-5593-71D1450C2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2B95CA1-84E7-EFE3-7F14-AA33C9B34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855-B34E-4373-9ADD-80CF1382B9DF}" type="datetimeFigureOut">
              <a:rPr lang="pt-BR" smtClean="0"/>
              <a:t>04/12/2025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4D15471-F07F-71B7-F37B-73B224B27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35C5ADE-334E-A8DC-A986-0D77F8071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0286-0AC7-449C-839A-D19273B59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831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4C88A53-2EEE-9BFB-2D41-7150E84CF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0B7BE0-A7FF-742C-0691-AF39A2C45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E2A74-9534-69C0-D319-90B8DD150C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9B4855-B34E-4373-9ADD-80CF1382B9DF}" type="datetimeFigureOut">
              <a:rPr lang="pt-BR" smtClean="0"/>
              <a:t>04/12/2025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E78FB3-291E-F221-808C-43D353FE15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FA9598-8730-B4BD-1965-A07320D7E6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660286-0AC7-449C-839A-D19273B59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1093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D319211-9D55-8DA9-33EF-6221DD256716}"/>
              </a:ext>
            </a:extLst>
          </p:cNvPr>
          <p:cNvSpPr/>
          <p:nvPr/>
        </p:nvSpPr>
        <p:spPr>
          <a:xfrm>
            <a:off x="539646" y="3340149"/>
            <a:ext cx="2395283" cy="995879"/>
          </a:xfrm>
          <a:prstGeom prst="rect">
            <a:avLst/>
          </a:prstGeom>
          <a:noFill/>
          <a:ln w="635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Servidor 1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D4F439A-D803-5020-7751-90B0DEE5DA5A}"/>
              </a:ext>
            </a:extLst>
          </p:cNvPr>
          <p:cNvSpPr/>
          <p:nvPr/>
        </p:nvSpPr>
        <p:spPr>
          <a:xfrm>
            <a:off x="4898358" y="3340149"/>
            <a:ext cx="2395283" cy="995879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FF0000"/>
                </a:solidFill>
              </a:rPr>
              <a:t>Firewall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172FC96A-0881-4861-AA50-2BD1B84E5B27}"/>
              </a:ext>
            </a:extLst>
          </p:cNvPr>
          <p:cNvCxnSpPr>
            <a:cxnSpLocks/>
          </p:cNvCxnSpPr>
          <p:nvPr/>
        </p:nvCxnSpPr>
        <p:spPr>
          <a:xfrm flipV="1">
            <a:off x="2994869" y="3838088"/>
            <a:ext cx="1843548" cy="1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699261-4D02-1250-1E67-373FC996D3DF}"/>
              </a:ext>
            </a:extLst>
          </p:cNvPr>
          <p:cNvSpPr txBox="1"/>
          <p:nvPr/>
        </p:nvSpPr>
        <p:spPr>
          <a:xfrm>
            <a:off x="7311734" y="3838088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138.2.246.182</a:t>
            </a:r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4799EB69-B803-D0CC-1FFB-4CC8C08BE3C1}"/>
              </a:ext>
            </a:extLst>
          </p:cNvPr>
          <p:cNvCxnSpPr/>
          <p:nvPr/>
        </p:nvCxnSpPr>
        <p:spPr>
          <a:xfrm>
            <a:off x="2744146" y="2964427"/>
            <a:ext cx="5942654" cy="0"/>
          </a:xfrm>
          <a:prstGeom prst="straightConnector1">
            <a:avLst/>
          </a:prstGeom>
          <a:ln w="79375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868C7EC3-7CEB-F772-ECA0-624CD1233DD1}"/>
              </a:ext>
            </a:extLst>
          </p:cNvPr>
          <p:cNvSpPr txBox="1"/>
          <p:nvPr/>
        </p:nvSpPr>
        <p:spPr>
          <a:xfrm>
            <a:off x="8790039" y="2170200"/>
            <a:ext cx="18726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>
                <a:solidFill>
                  <a:srgbClr val="7030A0"/>
                </a:solidFill>
              </a:rPr>
              <a:t>193.123.115.211</a:t>
            </a:r>
          </a:p>
          <a:p>
            <a:pPr algn="ctr"/>
            <a:r>
              <a:rPr lang="pt-BR" b="1" dirty="0">
                <a:solidFill>
                  <a:srgbClr val="7030A0"/>
                </a:solidFill>
              </a:rPr>
              <a:t>Ou </a:t>
            </a:r>
          </a:p>
          <a:p>
            <a:pPr algn="ctr"/>
            <a:r>
              <a:rPr lang="pt-BR" b="1" dirty="0">
                <a:solidFill>
                  <a:srgbClr val="7030A0"/>
                </a:solidFill>
              </a:rPr>
              <a:t>193.123.113.101</a:t>
            </a:r>
          </a:p>
        </p:txBody>
      </p: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7FD2A46D-F983-33E3-9A9A-4A9F0AE60351}"/>
              </a:ext>
            </a:extLst>
          </p:cNvPr>
          <p:cNvCxnSpPr/>
          <p:nvPr/>
        </p:nvCxnSpPr>
        <p:spPr>
          <a:xfrm>
            <a:off x="2985228" y="4753898"/>
            <a:ext cx="5942654" cy="0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BC72B03C-15E6-577E-42BA-C214B2C5FC6E}"/>
              </a:ext>
            </a:extLst>
          </p:cNvPr>
          <p:cNvCxnSpPr>
            <a:cxnSpLocks/>
          </p:cNvCxnSpPr>
          <p:nvPr/>
        </p:nvCxnSpPr>
        <p:spPr>
          <a:xfrm flipH="1">
            <a:off x="2985228" y="4522840"/>
            <a:ext cx="5804811" cy="0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 de Seta Reta 30">
            <a:extLst>
              <a:ext uri="{FF2B5EF4-FFF2-40B4-BE49-F238E27FC236}">
                <a16:creationId xmlns:a16="http://schemas.microsoft.com/office/drawing/2014/main" id="{1128BFA7-916F-A44C-9BA1-938EC2F7696A}"/>
              </a:ext>
            </a:extLst>
          </p:cNvPr>
          <p:cNvCxnSpPr>
            <a:cxnSpLocks/>
          </p:cNvCxnSpPr>
          <p:nvPr/>
        </p:nvCxnSpPr>
        <p:spPr>
          <a:xfrm flipH="1">
            <a:off x="9503069" y="3838088"/>
            <a:ext cx="2413628" cy="0"/>
          </a:xfrm>
          <a:prstGeom prst="straightConnector1">
            <a:avLst/>
          </a:prstGeom>
          <a:ln w="1333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FE8F7D02-4058-8C74-435B-3560F5ADAB19}"/>
              </a:ext>
            </a:extLst>
          </p:cNvPr>
          <p:cNvSpPr txBox="1"/>
          <p:nvPr/>
        </p:nvSpPr>
        <p:spPr>
          <a:xfrm>
            <a:off x="9946991" y="3390333"/>
            <a:ext cx="1969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Cliente / Internet</a:t>
            </a:r>
          </a:p>
        </p:txBody>
      </p:sp>
    </p:spTree>
    <p:extLst>
      <p:ext uri="{BB962C8B-B14F-4D97-AF65-F5344CB8AC3E}">
        <p14:creationId xmlns:p14="http://schemas.microsoft.com/office/powerpoint/2010/main" val="135271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9FA9E-A3E7-AC4E-A30B-B52C54CF3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79C3A39-8431-239B-E3AC-36B6FF1605D4}"/>
              </a:ext>
            </a:extLst>
          </p:cNvPr>
          <p:cNvSpPr txBox="1"/>
          <p:nvPr/>
        </p:nvSpPr>
        <p:spPr>
          <a:xfrm>
            <a:off x="294968" y="427703"/>
            <a:ext cx="865628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Os clientes precisam liberar a saída da infraestrutura deles para os seguintes </a:t>
            </a:r>
            <a:r>
              <a:rPr lang="pt-BR" b="1" dirty="0" err="1"/>
              <a:t>IPs</a:t>
            </a:r>
            <a:r>
              <a:rPr lang="pt-BR" b="1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138.2.246.182 (TCP-443)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193.123.106.148 (TCP-443)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138.2.240.225 (TCP-443)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193.123.103.158 (TCP-80, 443, 3000, 4443 / UDP-10000)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193.123.112.100 (TCP-80, 443, 3000, 4443 / UDP-10000)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193.123.127.67 (TCP-80, 443, 3000, 4443 / UDP-10000)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138.2.243.86 (TCP-80, 443, 3000, 4443 / UDP-10000)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193.123.111.126 (TCP-443)</a:t>
            </a:r>
            <a:endParaRPr lang="pt-BR" b="1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804E37A-B399-9692-1186-BC89374F5E90}"/>
              </a:ext>
            </a:extLst>
          </p:cNvPr>
          <p:cNvSpPr txBox="1"/>
          <p:nvPr/>
        </p:nvSpPr>
        <p:spPr>
          <a:xfrm>
            <a:off x="6685936" y="1313509"/>
            <a:ext cx="2534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rgbClr val="0070C0"/>
                </a:solidFill>
              </a:rPr>
              <a:t>Outbound</a:t>
            </a:r>
          </a:p>
        </p:txBody>
      </p:sp>
      <p:sp>
        <p:nvSpPr>
          <p:cNvPr id="6" name="Seta: para a Direita 5">
            <a:extLst>
              <a:ext uri="{FF2B5EF4-FFF2-40B4-BE49-F238E27FC236}">
                <a16:creationId xmlns:a16="http://schemas.microsoft.com/office/drawing/2014/main" id="{B8EA5BF2-700F-4286-2C83-CF46C2B599CA}"/>
              </a:ext>
            </a:extLst>
          </p:cNvPr>
          <p:cNvSpPr/>
          <p:nvPr/>
        </p:nvSpPr>
        <p:spPr>
          <a:xfrm>
            <a:off x="9591108" y="1185531"/>
            <a:ext cx="1253612" cy="963842"/>
          </a:xfrm>
          <a:prstGeom prst="rightArrow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E2B5897-AE26-F5A3-477D-FC6958A5A514}"/>
              </a:ext>
            </a:extLst>
          </p:cNvPr>
          <p:cNvSpPr txBox="1"/>
          <p:nvPr/>
        </p:nvSpPr>
        <p:spPr>
          <a:xfrm>
            <a:off x="294968" y="4488425"/>
            <a:ext cx="85120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Os clientes precisam liberar o acesso a sua infraestrutura para os seguintes </a:t>
            </a:r>
            <a:r>
              <a:rPr lang="pt-BR" b="1" dirty="0" err="1"/>
              <a:t>IPs</a:t>
            </a:r>
            <a:r>
              <a:rPr lang="pt-BR" b="1" dirty="0"/>
              <a:t>: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193.123.115.211 (portas disponíveis em na infraestrutura do cliente)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193.123.113.101 (portas disponíveis em na infraestrutura do cliente)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2303162-9AA8-491B-C9BE-D6A481C9F61F}"/>
              </a:ext>
            </a:extLst>
          </p:cNvPr>
          <p:cNvSpPr txBox="1"/>
          <p:nvPr/>
        </p:nvSpPr>
        <p:spPr>
          <a:xfrm>
            <a:off x="6828551" y="5190548"/>
            <a:ext cx="21226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rgbClr val="FF0000"/>
                </a:solidFill>
              </a:rPr>
              <a:t>Inbound</a:t>
            </a:r>
          </a:p>
        </p:txBody>
      </p:sp>
      <p:sp>
        <p:nvSpPr>
          <p:cNvPr id="15" name="Seta: para a Direita 14">
            <a:extLst>
              <a:ext uri="{FF2B5EF4-FFF2-40B4-BE49-F238E27FC236}">
                <a16:creationId xmlns:a16="http://schemas.microsoft.com/office/drawing/2014/main" id="{B59D1556-4483-8D04-EFED-EB63CA04ECE2}"/>
              </a:ext>
            </a:extLst>
          </p:cNvPr>
          <p:cNvSpPr/>
          <p:nvPr/>
        </p:nvSpPr>
        <p:spPr>
          <a:xfrm rot="10800000">
            <a:off x="9551826" y="5062570"/>
            <a:ext cx="1253612" cy="9638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61910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VDATA" val="ew0KICAiZG9jSUQiOiAiOGIyZWFjNDgtODg5OC00YTBkLWE5ZDgtMzZlZWYyMzVhMjY3Ig0KfQ=="/>
  <p:tag name="GVDATA0" val="(end)"/>
</p:tagLst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6C99EAA2BEA8849B232EBE64FE39F8C" ma:contentTypeVersion="32" ma:contentTypeDescription="Crie um novo documento." ma:contentTypeScope="" ma:versionID="19f38246e632f492663342ec25e51f02">
  <xsd:schema xmlns:xsd="http://www.w3.org/2001/XMLSchema" xmlns:xs="http://www.w3.org/2001/XMLSchema" xmlns:p="http://schemas.microsoft.com/office/2006/metadata/properties" xmlns:ns2="7ff5e1a9-679d-47ae-9043-8e2782441cf4" xmlns:ns3="671a8d8e-c60c-44fd-b769-d7f02b90343a" targetNamespace="http://schemas.microsoft.com/office/2006/metadata/properties" ma:root="true" ma:fieldsID="511770e7b1917ef0bb49afa6d0dffa00" ns2:_="" ns3:_="">
    <xsd:import namespace="7ff5e1a9-679d-47ae-9043-8e2782441cf4"/>
    <xsd:import namespace="671a8d8e-c60c-44fd-b769-d7f02b9034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f5e1a9-679d-47ae-9043-8e2782441c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2" nillable="true" ma:displayName="Marcações de imagem_0" ma:hidden="true" ma:internalName="lcf76f155ced4ddcb4097134ff3c332f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a8d8e-c60c-44fd-b769-d7f02b90343a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e55a14cf-fa92-4315-bfd3-8881c656180d}" ma:internalName="TaxCatchAll" ma:showField="CatchAllData" ma:web="671a8d8e-c60c-44fd-b769-d7f02b9034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f5e1a9-679d-47ae-9043-8e2782441cf4" xsi:nil="true"/>
    <TaxCatchAll xmlns="671a8d8e-c60c-44fd-b769-d7f02b90343a" xsi:nil="true"/>
  </documentManagement>
</p:properties>
</file>

<file path=customXml/itemProps1.xml><?xml version="1.0" encoding="utf-8"?>
<ds:datastoreItem xmlns:ds="http://schemas.openxmlformats.org/officeDocument/2006/customXml" ds:itemID="{5762FD08-D282-4EE9-8E4B-91E9B9E54F81}"/>
</file>

<file path=customXml/itemProps2.xml><?xml version="1.0" encoding="utf-8"?>
<ds:datastoreItem xmlns:ds="http://schemas.openxmlformats.org/officeDocument/2006/customXml" ds:itemID="{66568173-29F6-4E9B-841B-38547F487B5B}"/>
</file>

<file path=customXml/itemProps3.xml><?xml version="1.0" encoding="utf-8"?>
<ds:datastoreItem xmlns:ds="http://schemas.openxmlformats.org/officeDocument/2006/customXml" ds:itemID="{FEDBFAE0-6FD7-4529-B550-E8B6F552B1E0}"/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124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Dimitri Furlan Albuquerque</dc:creator>
  <cp:lastModifiedBy>Kiev Renan Pavao</cp:lastModifiedBy>
  <cp:revision>4</cp:revision>
  <dcterms:created xsi:type="dcterms:W3CDTF">2025-12-02T17:23:36Z</dcterms:created>
  <dcterms:modified xsi:type="dcterms:W3CDTF">2025-12-04T12:32:19Z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VData">
    <vt:lpwstr>ew0KICAiZG9jSUQiOiAiOGIyZWFjNDgtODg5OC00YTBkLWE5ZDgtMzZlZWYyMzVhMjY3Ig0KfQ==</vt:lpwstr>
  </property>
  <property fmtid="{D5CDD505-2E9C-101B-9397-08002B2CF9AE}" pid="3" name="GVData0">
    <vt:lpwstr>(end)</vt:lpwstr>
  </property>
  <property fmtid="{D5CDD505-2E9C-101B-9397-08002B2CF9AE}" pid="4" name="ContentTypeId">
    <vt:lpwstr>0x01010086C99EAA2BEA8849B232EBE64FE39F8C</vt:lpwstr>
  </property>
</Properties>
</file>